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99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4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2D8C-AF38-4F30-B220-E886454E4C0C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3803-F8E7-495D-81F8-F1E59565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2D8C-AF38-4F30-B220-E886454E4C0C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3803-F8E7-495D-81F8-F1E59565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2D8C-AF38-4F30-B220-E886454E4C0C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3803-F8E7-495D-81F8-F1E59565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2D8C-AF38-4F30-B220-E886454E4C0C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3803-F8E7-495D-81F8-F1E59565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2D8C-AF38-4F30-B220-E886454E4C0C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3803-F8E7-495D-81F8-F1E59565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2D8C-AF38-4F30-B220-E886454E4C0C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3803-F8E7-495D-81F8-F1E59565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2D8C-AF38-4F30-B220-E886454E4C0C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3803-F8E7-495D-81F8-F1E59565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2D8C-AF38-4F30-B220-E886454E4C0C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3803-F8E7-495D-81F8-F1E59565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2D8C-AF38-4F30-B220-E886454E4C0C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3803-F8E7-495D-81F8-F1E59565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2D8C-AF38-4F30-B220-E886454E4C0C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3803-F8E7-495D-81F8-F1E59565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52D8C-AF38-4F30-B220-E886454E4C0C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3803-F8E7-495D-81F8-F1E59565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52D8C-AF38-4F30-B220-E886454E4C0C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63803-F8E7-495D-81F8-F1E59565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We Express Our Thinking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How do we communicate with others what we are thinking?</a:t>
            </a:r>
          </a:p>
          <a:p>
            <a:r>
              <a:rPr lang="en-US" dirty="0" smtClean="0"/>
              <a:t>How do we communicate in school what we are thinking?</a:t>
            </a:r>
          </a:p>
          <a:p>
            <a:r>
              <a:rPr lang="en-US" dirty="0" smtClean="0"/>
              <a:t>Have you ever been asked a question and knew the answer, but you did not know exactly how to say it or did not have right words?</a:t>
            </a:r>
          </a:p>
          <a:p>
            <a:r>
              <a:rPr lang="en-US" dirty="0" smtClean="0"/>
              <a:t>Can you remember a time when </a:t>
            </a:r>
            <a:r>
              <a:rPr lang="en-US" smtClean="0"/>
              <a:t>you knew </a:t>
            </a:r>
            <a:r>
              <a:rPr lang="en-US" dirty="0" smtClean="0"/>
              <a:t>what you wanted to write, but you were not sure how to organize your thoughts or what words to use?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Language for Academic Writing and Speaking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669900"/>
                </a:solidFill>
              </a:rPr>
              <a:t>Explain and Describe</a:t>
            </a:r>
          </a:p>
          <a:p>
            <a:pPr>
              <a:buNone/>
            </a:pPr>
            <a:r>
              <a:rPr lang="en-US" sz="1800" dirty="0" smtClean="0"/>
              <a:t>Use the language of description and elaboration when you are asked to:</a:t>
            </a:r>
          </a:p>
          <a:p>
            <a:pPr lvl="1"/>
            <a:r>
              <a:rPr lang="en-US" sz="1400" dirty="0" smtClean="0"/>
              <a:t>Analyze character traits</a:t>
            </a:r>
          </a:p>
          <a:p>
            <a:pPr lvl="1"/>
            <a:r>
              <a:rPr lang="en-US" sz="1400" dirty="0" smtClean="0"/>
              <a:t>Define complex ideas or events</a:t>
            </a:r>
          </a:p>
          <a:p>
            <a:pPr lvl="1"/>
            <a:r>
              <a:rPr lang="en-US" sz="1400" dirty="0" smtClean="0"/>
              <a:t>Discuss your understanding of a theme or concept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0" y="3352800"/>
          <a:ext cx="6096000" cy="3337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76400"/>
                <a:gridCol w="1828800"/>
                <a:gridCol w="2590800"/>
              </a:tblGrid>
              <a:tr h="37084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Words and phrases to create transition and link ideas: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includes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belongs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for example 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explain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contains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such as 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describe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consists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is known for 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discuss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exhibits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understood as 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displays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indicates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associated with 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illustrates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defines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defined by 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refers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considered</a:t>
                      </a:r>
                      <a:r>
                        <a:rPr lang="en-US" baseline="0" dirty="0" smtClean="0"/>
                        <a:t> to be 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 is also called …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Language for Academic Writing and Speaking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669900"/>
                </a:solidFill>
              </a:rPr>
              <a:t>Explain and Describe</a:t>
            </a:r>
          </a:p>
          <a:p>
            <a:pPr>
              <a:buNone/>
            </a:pPr>
            <a:r>
              <a:rPr lang="en-US" sz="1800" dirty="0" smtClean="0"/>
              <a:t>Use the language of description and elaboration when you are asked to:</a:t>
            </a:r>
          </a:p>
          <a:p>
            <a:pPr lvl="1"/>
            <a:r>
              <a:rPr lang="en-US" sz="1400" dirty="0" smtClean="0"/>
              <a:t>Analyze character traits</a:t>
            </a:r>
          </a:p>
          <a:p>
            <a:pPr lvl="1"/>
            <a:r>
              <a:rPr lang="en-US" sz="1400" dirty="0" smtClean="0"/>
              <a:t>Define complex ideas or events</a:t>
            </a:r>
          </a:p>
          <a:p>
            <a:pPr lvl="1"/>
            <a:r>
              <a:rPr lang="en-US" sz="1400" smtClean="0"/>
              <a:t>Discuss your understanding of a theme or concept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Language for Academic Writing and Speaking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60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993300"/>
                </a:solidFill>
              </a:rPr>
              <a:t>Cause and Effect</a:t>
            </a:r>
          </a:p>
          <a:p>
            <a:pPr>
              <a:buNone/>
            </a:pPr>
            <a:r>
              <a:rPr lang="en-US" sz="1800" dirty="0" smtClean="0"/>
              <a:t>Use the language of cause and effect when you are asked to:</a:t>
            </a:r>
          </a:p>
          <a:p>
            <a:pPr lvl="1"/>
            <a:r>
              <a:rPr lang="en-US" sz="1400" dirty="0" smtClean="0"/>
              <a:t>Predict an outcome</a:t>
            </a:r>
          </a:p>
          <a:p>
            <a:pPr lvl="1"/>
            <a:r>
              <a:rPr lang="en-US" sz="1400" dirty="0" smtClean="0"/>
              <a:t>Analyze how an event or phenomenon occurred</a:t>
            </a:r>
          </a:p>
          <a:p>
            <a:pPr lvl="1"/>
            <a:r>
              <a:rPr lang="en-US" sz="1400" dirty="0" smtClean="0"/>
              <a:t>Identify what led to an action or decision</a:t>
            </a:r>
          </a:p>
          <a:p>
            <a:pPr lvl="1">
              <a:buNone/>
            </a:pPr>
            <a:endParaRPr lang="en-US" sz="1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3352800"/>
          <a:ext cx="6096000" cy="333756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447800"/>
                <a:gridCol w="2057400"/>
                <a:gridCol w="2590800"/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Words and phrases to create transition and link ideas: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found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discovered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resulted in…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revealed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influenced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led to 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led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since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had</a:t>
                      </a:r>
                      <a:r>
                        <a:rPr lang="en-US" baseline="0" dirty="0" smtClean="0"/>
                        <a:t> an impact on 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result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found that …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effect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because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brought about 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outcome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produced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which in turn 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factors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due to 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it follows that …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343</Words>
  <Application>Microsoft Office PowerPoint</Application>
  <PresentationFormat>On-screen Show (4:3)</PresentationFormat>
  <Paragraphs>67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Ways We Express Our Thinking</vt:lpstr>
      <vt:lpstr>Language for Academic Writing and Speaking</vt:lpstr>
      <vt:lpstr>Language for Academic Writing and Speaking</vt:lpstr>
      <vt:lpstr>Language for Academic Writing and Speaking</vt:lpstr>
    </vt:vector>
  </TitlesOfParts>
  <Company>Hillsboro School Distreict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Ways We Express Our Thinking</dc:title>
  <dc:creator>hansonp</dc:creator>
  <cp:lastModifiedBy>tothr</cp:lastModifiedBy>
  <cp:revision>4</cp:revision>
  <dcterms:created xsi:type="dcterms:W3CDTF">2011-08-26T01:03:59Z</dcterms:created>
  <dcterms:modified xsi:type="dcterms:W3CDTF">2012-06-30T02:25:26Z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246916472</vt:i4>
  </property>
  <property fmtid="{D5CDD505-2E9C-101B-9397-08002B2CF9AE}" pid="3" name="_NewReviewCycle">
    <vt:lpwstr/>
  </property>
  <property fmtid="{D5CDD505-2E9C-101B-9397-08002B2CF9AE}" pid="4" name="_EmailSubject">
    <vt:lpwstr>CM materials</vt:lpwstr>
  </property>
  <property fmtid="{D5CDD505-2E9C-101B-9397-08002B2CF9AE}" pid="5" name="_AuthorEmail">
    <vt:lpwstr>hansonp@hsd.k12.or.us</vt:lpwstr>
  </property>
  <property fmtid="{D5CDD505-2E9C-101B-9397-08002B2CF9AE}" pid="6" name="_AuthorEmailDisplayName">
    <vt:lpwstr>Hanson, Paul</vt:lpwstr>
  </property>
</Properties>
</file>